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1AEA20-16E6-4CB2-8CBD-F5703B6208FA}" type="datetimeFigureOut">
              <a:rPr lang="en-IN" smtClean="0"/>
              <a:t>25-07-2022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4BAB3-DAC3-4B2D-BF7F-3AC3865475AB}" type="slidenum">
              <a:rPr lang="en-IN" smtClean="0"/>
              <a:t>‹#›</a:t>
            </a:fld>
            <a:endParaRPr lang="en-IN"/>
          </a:p>
        </p:txBody>
      </p:sp>
    </p:spTree>
    <p:extLst>
      <p:ext uri="{BB962C8B-B14F-4D97-AF65-F5344CB8AC3E}">
        <p14:creationId xmlns:p14="http://schemas.microsoft.com/office/powerpoint/2010/main" val="3230974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88ADC8A-4AB4-4253-A9E6-C4037ABB8368}" type="slidenum">
              <a:rPr lang="en-US" smtClean="0"/>
              <a:pPr/>
              <a:t>16</a:t>
            </a:fld>
            <a:endParaRPr lang="en-US"/>
          </a:p>
        </p:txBody>
      </p:sp>
    </p:spTree>
    <p:extLst>
      <p:ext uri="{BB962C8B-B14F-4D97-AF65-F5344CB8AC3E}">
        <p14:creationId xmlns:p14="http://schemas.microsoft.com/office/powerpoint/2010/main" val="196045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8ADC8A-4AB4-4253-A9E6-C4037ABB8368}" type="slidenum">
              <a:rPr lang="en-US" smtClean="0"/>
              <a:pPr/>
              <a:t>19</a:t>
            </a:fld>
            <a:endParaRPr lang="en-US"/>
          </a:p>
        </p:txBody>
      </p:sp>
    </p:spTree>
    <p:extLst>
      <p:ext uri="{BB962C8B-B14F-4D97-AF65-F5344CB8AC3E}">
        <p14:creationId xmlns:p14="http://schemas.microsoft.com/office/powerpoint/2010/main" val="1177091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60944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1902796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60228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157452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6BFAF55-3681-478B-88CA-0A1E5DE74541}"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312342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6BFAF55-3681-478B-88CA-0A1E5DE74541}"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31712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FAF55-3681-478B-88CA-0A1E5DE74541}"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272231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158204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328794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939637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7F527E4-FCC8-4D2F-8DA3-54AD70F24962}"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7824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421147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7F527E4-FCC8-4D2F-8DA3-54AD70F24962}"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77238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6BFAF55-3681-478B-88CA-0A1E5DE74541}"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883721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3801854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BFAF55-3681-478B-88CA-0A1E5DE74541}"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7F527E4-FCC8-4D2F-8DA3-54AD70F24962}" type="slidenum">
              <a:rPr lang="en-IN" smtClean="0"/>
              <a:t>‹#›</a:t>
            </a:fld>
            <a:endParaRPr lang="en-IN"/>
          </a:p>
        </p:txBody>
      </p:sp>
    </p:spTree>
    <p:extLst>
      <p:ext uri="{BB962C8B-B14F-4D97-AF65-F5344CB8AC3E}">
        <p14:creationId xmlns:p14="http://schemas.microsoft.com/office/powerpoint/2010/main" val="51619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6BFAF55-3681-478B-88CA-0A1E5DE74541}" type="datetimeFigureOut">
              <a:rPr lang="en-IN" smtClean="0"/>
              <a:t>25-07-2022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7F527E4-FCC8-4D2F-8DA3-54AD70F24962}" type="slidenum">
              <a:rPr lang="en-IN" smtClean="0"/>
              <a:t>‹#›</a:t>
            </a:fld>
            <a:endParaRPr lang="en-IN"/>
          </a:p>
        </p:txBody>
      </p:sp>
    </p:spTree>
    <p:extLst>
      <p:ext uri="{BB962C8B-B14F-4D97-AF65-F5344CB8AC3E}">
        <p14:creationId xmlns:p14="http://schemas.microsoft.com/office/powerpoint/2010/main" val="304861497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err="1" smtClean="0"/>
              <a:t>Powerpoint</a:t>
            </a:r>
            <a:r>
              <a:rPr lang="en-IN" dirty="0" smtClean="0"/>
              <a:t> Tools</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9320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Powerpoint</a:t>
            </a:r>
            <a:endParaRPr lang="en-US" dirty="0"/>
          </a:p>
        </p:txBody>
      </p:sp>
      <p:sp>
        <p:nvSpPr>
          <p:cNvPr id="3" name="Content Placeholder 2"/>
          <p:cNvSpPr>
            <a:spLocks noGrp="1"/>
          </p:cNvSpPr>
          <p:nvPr>
            <p:ph idx="1"/>
          </p:nvPr>
        </p:nvSpPr>
        <p:spPr/>
        <p:txBody>
          <a:bodyPr>
            <a:normAutofit/>
          </a:bodyPr>
          <a:lstStyle/>
          <a:p>
            <a:pPr algn="just"/>
            <a:r>
              <a:rPr lang="en-US" dirty="0" smtClean="0"/>
              <a:t>PowerPoint is a </a:t>
            </a:r>
            <a:r>
              <a:rPr lang="en-US" dirty="0" smtClean="0">
                <a:solidFill>
                  <a:srgbClr val="C00000"/>
                </a:solidFill>
              </a:rPr>
              <a:t>presentation program that can create beautiful slideshows with text, images, audio and video</a:t>
            </a:r>
            <a:r>
              <a:rPr lang="en-US" dirty="0" smtClean="0"/>
              <a:t> i.e. it is a software package designed to create electronic presentations consisting </a:t>
            </a:r>
            <a:r>
              <a:rPr lang="en-US" dirty="0" smtClean="0">
                <a:solidFill>
                  <a:srgbClr val="00B050"/>
                </a:solidFill>
              </a:rPr>
              <a:t>of a series of separate pages or slides</a:t>
            </a:r>
            <a:r>
              <a:rPr lang="en-US" dirty="0" smtClean="0"/>
              <a:t>.</a:t>
            </a:r>
          </a:p>
          <a:p>
            <a:pPr algn="just"/>
            <a:r>
              <a:rPr lang="en-US" dirty="0" smtClean="0"/>
              <a:t>PowerPoint is a complete presentation Graphics package. It gives everything that we need to produce a professional-looking presentation.</a:t>
            </a:r>
          </a:p>
          <a:p>
            <a:pPr algn="just"/>
            <a:endParaRPr lang="en-US" dirty="0"/>
          </a:p>
        </p:txBody>
      </p:sp>
    </p:spTree>
    <p:extLst>
      <p:ext uri="{BB962C8B-B14F-4D97-AF65-F5344CB8AC3E}">
        <p14:creationId xmlns:p14="http://schemas.microsoft.com/office/powerpoint/2010/main" val="3077112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Tasks in PowerPoint</a:t>
            </a:r>
            <a:endParaRPr lang="en-US" dirty="0"/>
          </a:p>
        </p:txBody>
      </p:sp>
      <p:sp>
        <p:nvSpPr>
          <p:cNvPr id="3" name="Content Placeholder 2"/>
          <p:cNvSpPr>
            <a:spLocks noGrp="1"/>
          </p:cNvSpPr>
          <p:nvPr>
            <p:ph idx="1"/>
          </p:nvPr>
        </p:nvSpPr>
        <p:spPr/>
        <p:txBody>
          <a:bodyPr/>
          <a:lstStyle/>
          <a:p>
            <a:pPr algn="just"/>
            <a:r>
              <a:rPr lang="en-US" dirty="0" smtClean="0"/>
              <a:t>You probably have an idea of what your presentation should contain, but you need to complete the following steps before your presentation is finished:</a:t>
            </a:r>
          </a:p>
          <a:p>
            <a:pPr algn="just"/>
            <a:r>
              <a:rPr lang="en-US" dirty="0" smtClean="0"/>
              <a:t>Initial Tasks:</a:t>
            </a:r>
          </a:p>
          <a:p>
            <a:pPr lvl="2" algn="just"/>
            <a:r>
              <a:rPr lang="en-US" dirty="0" smtClean="0"/>
              <a:t>Start with a template- empty or with content</a:t>
            </a:r>
          </a:p>
          <a:p>
            <a:pPr lvl="2" algn="just"/>
            <a:r>
              <a:rPr lang="en-US" dirty="0" smtClean="0"/>
              <a:t>Customize the slide format to screen show or print</a:t>
            </a:r>
          </a:p>
          <a:p>
            <a:pPr lvl="2" algn="just"/>
            <a:r>
              <a:rPr lang="en-US" dirty="0" smtClean="0"/>
              <a:t>Choose a color theme and adjust if necessary.</a:t>
            </a:r>
            <a:endParaRPr lang="en-US" dirty="0"/>
          </a:p>
        </p:txBody>
      </p:sp>
    </p:spTree>
    <p:extLst>
      <p:ext uri="{BB962C8B-B14F-4D97-AF65-F5344CB8AC3E}">
        <p14:creationId xmlns:p14="http://schemas.microsoft.com/office/powerpoint/2010/main" val="3502183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Tasks in PowerPoint</a:t>
            </a:r>
            <a:endParaRPr lang="en-US" dirty="0"/>
          </a:p>
        </p:txBody>
      </p:sp>
      <p:sp>
        <p:nvSpPr>
          <p:cNvPr id="3" name="Content Placeholder 2"/>
          <p:cNvSpPr>
            <a:spLocks noGrp="1"/>
          </p:cNvSpPr>
          <p:nvPr>
            <p:ph idx="1"/>
          </p:nvPr>
        </p:nvSpPr>
        <p:spPr/>
        <p:txBody>
          <a:bodyPr/>
          <a:lstStyle/>
          <a:p>
            <a:r>
              <a:rPr lang="en-US" dirty="0" smtClean="0"/>
              <a:t>Pour the content into the Presentation:</a:t>
            </a:r>
          </a:p>
          <a:p>
            <a:pPr lvl="2"/>
            <a:r>
              <a:rPr lang="en-US" dirty="0" smtClean="0"/>
              <a:t>Type a title on the front page</a:t>
            </a:r>
          </a:p>
          <a:p>
            <a:pPr lvl="2"/>
            <a:r>
              <a:rPr lang="en-US" dirty="0" smtClean="0"/>
              <a:t>Add slides with text, pictures and charts</a:t>
            </a:r>
          </a:p>
          <a:p>
            <a:r>
              <a:rPr lang="en-US" dirty="0" smtClean="0"/>
              <a:t>Polish the Presentation</a:t>
            </a:r>
          </a:p>
          <a:p>
            <a:pPr lvl="2"/>
            <a:r>
              <a:rPr lang="en-US" dirty="0" smtClean="0"/>
              <a:t>Adjust the order of your slides</a:t>
            </a:r>
          </a:p>
          <a:p>
            <a:pPr lvl="2"/>
            <a:r>
              <a:rPr lang="en-US" dirty="0" smtClean="0"/>
              <a:t>Add transitions between slides if you are doing an on-screen show</a:t>
            </a:r>
          </a:p>
          <a:p>
            <a:pPr lvl="2"/>
            <a:r>
              <a:rPr lang="en-US" dirty="0" smtClean="0"/>
              <a:t>Add animations if you are doing an on-screen show.</a:t>
            </a:r>
          </a:p>
          <a:p>
            <a:pPr lvl="2"/>
            <a:r>
              <a:rPr lang="en-US" dirty="0" smtClean="0"/>
              <a:t>Test and adjust if necessary.</a:t>
            </a:r>
          </a:p>
          <a:p>
            <a:endParaRPr lang="en-US" dirty="0"/>
          </a:p>
        </p:txBody>
      </p:sp>
    </p:spTree>
    <p:extLst>
      <p:ext uri="{BB962C8B-B14F-4D97-AF65-F5344CB8AC3E}">
        <p14:creationId xmlns:p14="http://schemas.microsoft.com/office/powerpoint/2010/main" val="3399004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a good presentation</a:t>
            </a:r>
            <a:endParaRPr lang="en-US" dirty="0"/>
          </a:p>
        </p:txBody>
      </p:sp>
      <p:sp>
        <p:nvSpPr>
          <p:cNvPr id="3" name="Content Placeholder 2"/>
          <p:cNvSpPr>
            <a:spLocks noGrp="1"/>
          </p:cNvSpPr>
          <p:nvPr>
            <p:ph idx="1"/>
          </p:nvPr>
        </p:nvSpPr>
        <p:spPr/>
        <p:txBody>
          <a:bodyPr>
            <a:normAutofit/>
          </a:bodyPr>
          <a:lstStyle/>
          <a:p>
            <a:pPr algn="just"/>
            <a:r>
              <a:rPr lang="en-US" dirty="0" smtClean="0"/>
              <a:t>Keep your </a:t>
            </a:r>
            <a:r>
              <a:rPr lang="en-US" dirty="0" smtClean="0">
                <a:solidFill>
                  <a:srgbClr val="C00000"/>
                </a:solidFill>
              </a:rPr>
              <a:t>points short and straightforward</a:t>
            </a:r>
            <a:r>
              <a:rPr lang="en-US" dirty="0" smtClean="0"/>
              <a:t>. Points should be complimentary to your oral presentation.</a:t>
            </a:r>
          </a:p>
          <a:p>
            <a:pPr algn="just"/>
            <a:r>
              <a:rPr lang="en-US" dirty="0" smtClean="0"/>
              <a:t>It is </a:t>
            </a:r>
            <a:r>
              <a:rPr lang="en-US" dirty="0" smtClean="0">
                <a:solidFill>
                  <a:srgbClr val="00B050"/>
                </a:solidFill>
              </a:rPr>
              <a:t>best to keep all animations as simple as possible and </a:t>
            </a:r>
            <a:r>
              <a:rPr lang="en-US" dirty="0" smtClean="0"/>
              <a:t>only use sounds if absolutely necessary.</a:t>
            </a:r>
          </a:p>
          <a:p>
            <a:pPr algn="just"/>
            <a:r>
              <a:rPr lang="en-US" dirty="0" smtClean="0"/>
              <a:t>Stay </a:t>
            </a:r>
            <a:r>
              <a:rPr lang="en-US" dirty="0" smtClean="0">
                <a:solidFill>
                  <a:srgbClr val="C00000"/>
                </a:solidFill>
              </a:rPr>
              <a:t>away from </a:t>
            </a:r>
            <a:r>
              <a:rPr lang="en-US" dirty="0" err="1" smtClean="0">
                <a:solidFill>
                  <a:srgbClr val="C00000"/>
                </a:solidFill>
              </a:rPr>
              <a:t>unusal</a:t>
            </a:r>
            <a:r>
              <a:rPr lang="en-US" dirty="0" smtClean="0">
                <a:solidFill>
                  <a:srgbClr val="C00000"/>
                </a:solidFill>
              </a:rPr>
              <a:t> fonts</a:t>
            </a:r>
            <a:r>
              <a:rPr lang="en-US" dirty="0" smtClean="0"/>
              <a:t>. It is best to use common fonts like Arial, Times New Roman etc.</a:t>
            </a:r>
          </a:p>
          <a:p>
            <a:pPr algn="just"/>
            <a:r>
              <a:rPr lang="en-US" dirty="0" smtClean="0"/>
              <a:t>Think of </a:t>
            </a:r>
            <a:r>
              <a:rPr lang="en-US" dirty="0" smtClean="0">
                <a:solidFill>
                  <a:srgbClr val="00B050"/>
                </a:solidFill>
              </a:rPr>
              <a:t>contrast</a:t>
            </a:r>
            <a:r>
              <a:rPr lang="en-US" dirty="0" smtClean="0"/>
              <a:t>. If you use a dark background, use light-colored text and vice versa.</a:t>
            </a:r>
            <a:endParaRPr lang="en-US" dirty="0"/>
          </a:p>
        </p:txBody>
      </p:sp>
    </p:spTree>
    <p:extLst>
      <p:ext uri="{BB962C8B-B14F-4D97-AF65-F5344CB8AC3E}">
        <p14:creationId xmlns:p14="http://schemas.microsoft.com/office/powerpoint/2010/main" val="867069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Screen Elements</a:t>
            </a:r>
            <a:endParaRPr lang="en-US" dirty="0"/>
          </a:p>
        </p:txBody>
      </p:sp>
      <p:sp>
        <p:nvSpPr>
          <p:cNvPr id="3" name="Content Placeholder 2"/>
          <p:cNvSpPr>
            <a:spLocks noGrp="1"/>
          </p:cNvSpPr>
          <p:nvPr>
            <p:ph idx="1"/>
          </p:nvPr>
        </p:nvSpPr>
        <p:spPr/>
        <p:txBody>
          <a:bodyPr/>
          <a:lstStyle/>
          <a:p>
            <a:endParaRPr lang="en-US"/>
          </a:p>
        </p:txBody>
      </p:sp>
      <p:pic>
        <p:nvPicPr>
          <p:cNvPr id="82947" name="Picture 3" descr="C:\Users\ADEVEN\Desktop\BSc Computer Science\Office Automation Tools\powerpoint2.PNG"/>
          <p:cNvPicPr>
            <a:picLocks noChangeAspect="1" noChangeArrowheads="1"/>
          </p:cNvPicPr>
          <p:nvPr/>
        </p:nvPicPr>
        <p:blipFill>
          <a:blip r:embed="rId2"/>
          <a:srcRect/>
          <a:stretch>
            <a:fillRect/>
          </a:stretch>
        </p:blipFill>
        <p:spPr bwMode="auto">
          <a:xfrm>
            <a:off x="2000560" y="1503916"/>
            <a:ext cx="8210241" cy="4973084"/>
          </a:xfrm>
          <a:prstGeom prst="rect">
            <a:avLst/>
          </a:prstGeom>
          <a:noFill/>
        </p:spPr>
      </p:pic>
    </p:spTree>
    <p:extLst>
      <p:ext uri="{BB962C8B-B14F-4D97-AF65-F5344CB8AC3E}">
        <p14:creationId xmlns:p14="http://schemas.microsoft.com/office/powerpoint/2010/main" val="3143824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Screen Elements</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MS OFFICE BUTTON </a:t>
            </a:r>
            <a:r>
              <a:rPr lang="en-US" dirty="0" smtClean="0"/>
              <a:t>contains the main File Functions i.e. New, Open, Save, Save as, Print, Print Preview, etc.</a:t>
            </a:r>
          </a:p>
          <a:p>
            <a:pPr algn="just"/>
            <a:r>
              <a:rPr lang="en-US" dirty="0" smtClean="0">
                <a:solidFill>
                  <a:srgbClr val="00B050"/>
                </a:solidFill>
              </a:rPr>
              <a:t>Quick Access</a:t>
            </a:r>
            <a:r>
              <a:rPr lang="en-US" dirty="0" smtClean="0"/>
              <a:t>: Just to the right of the Office button is the small toolbar “Quick Access”, where with a single click you can save, undo etc.</a:t>
            </a:r>
          </a:p>
          <a:p>
            <a:pPr algn="just">
              <a:buNone/>
            </a:pPr>
            <a:endParaRPr lang="en-US" dirty="0"/>
          </a:p>
        </p:txBody>
      </p:sp>
    </p:spTree>
    <p:extLst>
      <p:ext uri="{BB962C8B-B14F-4D97-AF65-F5344CB8AC3E}">
        <p14:creationId xmlns:p14="http://schemas.microsoft.com/office/powerpoint/2010/main" val="1582178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Screen Elements</a:t>
            </a:r>
            <a:endParaRPr lang="en-US" dirty="0"/>
          </a:p>
        </p:txBody>
      </p:sp>
      <p:sp>
        <p:nvSpPr>
          <p:cNvPr id="3" name="Content Placeholder 2"/>
          <p:cNvSpPr>
            <a:spLocks noGrp="1"/>
          </p:cNvSpPr>
          <p:nvPr>
            <p:ph idx="1"/>
          </p:nvPr>
        </p:nvSpPr>
        <p:spPr/>
        <p:txBody>
          <a:bodyPr>
            <a:normAutofit/>
          </a:bodyPr>
          <a:lstStyle/>
          <a:p>
            <a:pPr algn="just"/>
            <a:r>
              <a:rPr lang="en-US" dirty="0" smtClean="0"/>
              <a:t>The Ribbon and the Tabs: The Ribbon contains buttons for all the different functions that you have access to in PowerPoint. </a:t>
            </a:r>
          </a:p>
          <a:p>
            <a:pPr algn="just"/>
            <a:r>
              <a:rPr lang="en-US" dirty="0" smtClean="0">
                <a:solidFill>
                  <a:srgbClr val="00B050"/>
                </a:solidFill>
              </a:rPr>
              <a:t>Thumbnails: </a:t>
            </a:r>
            <a:r>
              <a:rPr lang="en-US" dirty="0" smtClean="0"/>
              <a:t>To the left of the slide there is a bar that shows thumbnails of each slide in your presentation. By clicking on a thumbnail you can immediately skip to that slide.</a:t>
            </a:r>
          </a:p>
          <a:p>
            <a:pPr lvl="1" algn="just"/>
            <a:r>
              <a:rPr lang="en-US" dirty="0" smtClean="0"/>
              <a:t>You can also change the order of your slides by clicking and holding the left mouse button while dragging the thumbnail up or down relative to other slides.</a:t>
            </a:r>
          </a:p>
        </p:txBody>
      </p:sp>
    </p:spTree>
    <p:extLst>
      <p:ext uri="{BB962C8B-B14F-4D97-AF65-F5344CB8AC3E}">
        <p14:creationId xmlns:p14="http://schemas.microsoft.com/office/powerpoint/2010/main" val="1138808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Screen Elements</a:t>
            </a:r>
            <a:endParaRPr lang="en-US" dirty="0"/>
          </a:p>
        </p:txBody>
      </p:sp>
      <p:sp>
        <p:nvSpPr>
          <p:cNvPr id="3" name="Content Placeholder 2"/>
          <p:cNvSpPr>
            <a:spLocks noGrp="1"/>
          </p:cNvSpPr>
          <p:nvPr>
            <p:ph idx="1"/>
          </p:nvPr>
        </p:nvSpPr>
        <p:spPr/>
        <p:txBody>
          <a:bodyPr>
            <a:normAutofit/>
          </a:bodyPr>
          <a:lstStyle/>
          <a:p>
            <a:pPr lvl="1" algn="just"/>
            <a:r>
              <a:rPr lang="en-US" dirty="0" smtClean="0"/>
              <a:t>At the top of the panel, there are two tabs. </a:t>
            </a:r>
          </a:p>
          <a:p>
            <a:pPr lvl="2" algn="just"/>
            <a:r>
              <a:rPr lang="en-US" dirty="0" smtClean="0"/>
              <a:t>Thumbnail</a:t>
            </a:r>
          </a:p>
          <a:p>
            <a:pPr lvl="2" algn="just"/>
            <a:r>
              <a:rPr lang="en-US" dirty="0" smtClean="0"/>
              <a:t>Outline view</a:t>
            </a:r>
          </a:p>
          <a:p>
            <a:pPr lvl="3" algn="just"/>
            <a:r>
              <a:rPr lang="en-US" dirty="0" smtClean="0"/>
              <a:t>Outline view displays a list of headlines from each slide.</a:t>
            </a:r>
          </a:p>
          <a:p>
            <a:pPr algn="just"/>
            <a:r>
              <a:rPr lang="en-US" dirty="0" smtClean="0">
                <a:solidFill>
                  <a:srgbClr val="C00000"/>
                </a:solidFill>
              </a:rPr>
              <a:t>Note Field: </a:t>
            </a:r>
            <a:r>
              <a:rPr lang="en-US" dirty="0" smtClean="0"/>
              <a:t>Below the slide, there is a note field where you can attach comments and explanations to each slide. The notes are not displayed when you show your presentation. Instead, you can print out pages with thumbnails of each slide where the notes also appear.</a:t>
            </a:r>
            <a:endParaRPr lang="en-US" dirty="0"/>
          </a:p>
        </p:txBody>
      </p:sp>
    </p:spTree>
    <p:extLst>
      <p:ext uri="{BB962C8B-B14F-4D97-AF65-F5344CB8AC3E}">
        <p14:creationId xmlns:p14="http://schemas.microsoft.com/office/powerpoint/2010/main" val="3879049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Screen Elements</a:t>
            </a:r>
            <a:endParaRPr lang="en-US" dirty="0"/>
          </a:p>
        </p:txBody>
      </p:sp>
      <p:sp>
        <p:nvSpPr>
          <p:cNvPr id="3" name="Content Placeholder 2"/>
          <p:cNvSpPr>
            <a:spLocks noGrp="1"/>
          </p:cNvSpPr>
          <p:nvPr>
            <p:ph idx="1"/>
          </p:nvPr>
        </p:nvSpPr>
        <p:spPr/>
        <p:txBody>
          <a:bodyPr/>
          <a:lstStyle/>
          <a:p>
            <a:pPr algn="just"/>
            <a:r>
              <a:rPr lang="en-US" dirty="0" smtClean="0"/>
              <a:t>The Status Bar: The status bar at the bottom left shows current information about which slide you are working on, which color theme you have chosen and which languages the spell checker is set to.</a:t>
            </a:r>
            <a:endParaRPr lang="en-US" dirty="0"/>
          </a:p>
        </p:txBody>
      </p:sp>
    </p:spTree>
    <p:extLst>
      <p:ext uri="{BB962C8B-B14F-4D97-AF65-F5344CB8AC3E}">
        <p14:creationId xmlns:p14="http://schemas.microsoft.com/office/powerpoint/2010/main" val="18535848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Placeholders/Content Placeholders</a:t>
            </a:r>
            <a:endParaRPr lang="en-US" dirty="0"/>
          </a:p>
        </p:txBody>
      </p:sp>
      <p:sp>
        <p:nvSpPr>
          <p:cNvPr id="3" name="Content Placeholder 2"/>
          <p:cNvSpPr>
            <a:spLocks noGrp="1"/>
          </p:cNvSpPr>
          <p:nvPr>
            <p:ph idx="1"/>
          </p:nvPr>
        </p:nvSpPr>
        <p:spPr/>
        <p:txBody>
          <a:bodyPr>
            <a:normAutofit/>
          </a:bodyPr>
          <a:lstStyle/>
          <a:p>
            <a:pPr algn="just"/>
            <a:r>
              <a:rPr lang="en-US" dirty="0" smtClean="0"/>
              <a:t>In MS PowerPoint, </a:t>
            </a:r>
            <a:r>
              <a:rPr lang="en-US" dirty="0" smtClean="0">
                <a:solidFill>
                  <a:srgbClr val="C00000"/>
                </a:solidFill>
              </a:rPr>
              <a:t>placeholders are boxes with dotted borders that contain content and reside within a slide layout</a:t>
            </a:r>
            <a:r>
              <a:rPr lang="en-US" dirty="0" smtClean="0"/>
              <a:t>.</a:t>
            </a:r>
          </a:p>
          <a:p>
            <a:pPr algn="just"/>
            <a:r>
              <a:rPr lang="en-US" dirty="0" smtClean="0"/>
              <a:t>All built-in slide layouts that come with PowerPoint contain content placeholders.</a:t>
            </a:r>
          </a:p>
          <a:p>
            <a:pPr algn="just"/>
            <a:r>
              <a:rPr lang="en-US" dirty="0" smtClean="0"/>
              <a:t>If you click on the bottom half of the New slide button, PowerPoint displays all the slide layouts you can insert, and on each you can see content placeholders.</a:t>
            </a:r>
            <a:endParaRPr lang="en-US" dirty="0"/>
          </a:p>
        </p:txBody>
      </p:sp>
    </p:spTree>
    <p:extLst>
      <p:ext uri="{BB962C8B-B14F-4D97-AF65-F5344CB8AC3E}">
        <p14:creationId xmlns:p14="http://schemas.microsoft.com/office/powerpoint/2010/main" val="3927169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ontent Placeholders In PowerPoint"/>
          <p:cNvPicPr>
            <a:picLocks noChangeAspect="1" noChangeArrowheads="1"/>
          </p:cNvPicPr>
          <p:nvPr/>
        </p:nvPicPr>
        <p:blipFill>
          <a:blip r:embed="rId2"/>
          <a:srcRect/>
          <a:stretch>
            <a:fillRect/>
          </a:stretch>
        </p:blipFill>
        <p:spPr bwMode="auto">
          <a:xfrm>
            <a:off x="3124200" y="419098"/>
            <a:ext cx="4800600" cy="6286502"/>
          </a:xfrm>
          <a:prstGeom prst="rect">
            <a:avLst/>
          </a:prstGeom>
          <a:noFill/>
        </p:spPr>
      </p:pic>
    </p:spTree>
    <p:extLst>
      <p:ext uri="{BB962C8B-B14F-4D97-AF65-F5344CB8AC3E}">
        <p14:creationId xmlns:p14="http://schemas.microsoft.com/office/powerpoint/2010/main" val="19164785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Placeholders/Content Placeholders</a:t>
            </a:r>
            <a:endParaRPr lang="en-US" dirty="0"/>
          </a:p>
        </p:txBody>
      </p:sp>
      <p:sp>
        <p:nvSpPr>
          <p:cNvPr id="3" name="Content Placeholder 2"/>
          <p:cNvSpPr>
            <a:spLocks noGrp="1"/>
          </p:cNvSpPr>
          <p:nvPr>
            <p:ph idx="1"/>
          </p:nvPr>
        </p:nvSpPr>
        <p:spPr/>
        <p:txBody>
          <a:bodyPr/>
          <a:lstStyle/>
          <a:p>
            <a:pPr algn="just"/>
            <a:r>
              <a:rPr lang="en-US" dirty="0" smtClean="0"/>
              <a:t>If you insert a two content slide layout, for example, you will get three placeholders: one for the slide's title, and two for the content. To add you own text, click in a placeholder and start typing. You can style the text however you please, using the usual formatting options.</a:t>
            </a:r>
            <a:endParaRPr lang="en-US" dirty="0"/>
          </a:p>
        </p:txBody>
      </p:sp>
    </p:spTree>
    <p:extLst>
      <p:ext uri="{BB962C8B-B14F-4D97-AF65-F5344CB8AC3E}">
        <p14:creationId xmlns:p14="http://schemas.microsoft.com/office/powerpoint/2010/main" val="1343516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PowerPoint know what placeholders should appear on each slide?</a:t>
            </a:r>
            <a:endParaRPr lang="en-US" dirty="0"/>
          </a:p>
        </p:txBody>
      </p:sp>
      <p:sp>
        <p:nvSpPr>
          <p:cNvPr id="3" name="Content Placeholder 2"/>
          <p:cNvSpPr>
            <a:spLocks noGrp="1"/>
          </p:cNvSpPr>
          <p:nvPr>
            <p:ph idx="1"/>
          </p:nvPr>
        </p:nvSpPr>
        <p:spPr/>
        <p:txBody>
          <a:bodyPr>
            <a:normAutofit/>
          </a:bodyPr>
          <a:lstStyle/>
          <a:p>
            <a:r>
              <a:rPr lang="en-US" dirty="0" smtClean="0"/>
              <a:t>This is determined by slide master.</a:t>
            </a:r>
          </a:p>
          <a:p>
            <a:r>
              <a:rPr lang="en-US" dirty="0" smtClean="0"/>
              <a:t>If you click View &gt; Master Views &gt; Slide Master, you can see all the slide layouts available for use in your presentation. </a:t>
            </a:r>
          </a:p>
          <a:p>
            <a:r>
              <a:rPr lang="en-US" dirty="0" smtClean="0"/>
              <a:t>Click on any slide layout to select it and you'll see the placeholders already present. You can add new placeholders by clicking Insert Placeholder in the Mater Layout group of the Slide Master tab.</a:t>
            </a:r>
            <a:endParaRPr lang="en-US" dirty="0"/>
          </a:p>
        </p:txBody>
      </p:sp>
    </p:spTree>
    <p:extLst>
      <p:ext uri="{BB962C8B-B14F-4D97-AF65-F5344CB8AC3E}">
        <p14:creationId xmlns:p14="http://schemas.microsoft.com/office/powerpoint/2010/main" val="3986452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lstStyle/>
          <a:p>
            <a:r>
              <a:rPr lang="en-US" dirty="0" smtClean="0"/>
              <a:t>PowerPoint’s various views enable you to see your presentation in a variety of ways. PowerPoint provides following views:</a:t>
            </a:r>
          </a:p>
          <a:p>
            <a:r>
              <a:rPr lang="en-US" dirty="0" smtClean="0"/>
              <a:t>Normal View</a:t>
            </a:r>
          </a:p>
          <a:p>
            <a:r>
              <a:rPr lang="en-US" dirty="0" smtClean="0"/>
              <a:t>Outline View</a:t>
            </a:r>
          </a:p>
          <a:p>
            <a:r>
              <a:rPr lang="en-US" dirty="0" smtClean="0"/>
              <a:t>Slide Sorter View</a:t>
            </a:r>
          </a:p>
          <a:p>
            <a:r>
              <a:rPr lang="en-US" dirty="0" smtClean="0"/>
              <a:t>Notes Page View</a:t>
            </a:r>
          </a:p>
          <a:p>
            <a:r>
              <a:rPr lang="en-US" dirty="0" smtClean="0"/>
              <a:t>Slide Show View</a:t>
            </a:r>
            <a:endParaRPr lang="en-US" dirty="0"/>
          </a:p>
        </p:txBody>
      </p:sp>
    </p:spTree>
    <p:extLst>
      <p:ext uri="{BB962C8B-B14F-4D97-AF65-F5344CB8AC3E}">
        <p14:creationId xmlns:p14="http://schemas.microsoft.com/office/powerpoint/2010/main" val="2682381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Normal View:</a:t>
            </a:r>
          </a:p>
          <a:p>
            <a:pPr lvl="1" algn="just"/>
            <a:r>
              <a:rPr lang="en-US" dirty="0" smtClean="0"/>
              <a:t>It is the </a:t>
            </a:r>
            <a:r>
              <a:rPr lang="en-US" dirty="0" smtClean="0">
                <a:solidFill>
                  <a:srgbClr val="00B050"/>
                </a:solidFill>
              </a:rPr>
              <a:t>default view that lets you focus on an individual slide. </a:t>
            </a:r>
            <a:r>
              <a:rPr lang="en-US" dirty="0" smtClean="0"/>
              <a:t>The slide you are currently editing is called the current slide. The current slide appears in the Slide pane, which is the largest of the view’s three panes. </a:t>
            </a:r>
          </a:p>
          <a:p>
            <a:pPr lvl="1" algn="just"/>
            <a:r>
              <a:rPr lang="en-US" dirty="0" smtClean="0"/>
              <a:t>Below the Slide pane is the Notes pane, where you can add and edit notes you want to associate with the current slide. </a:t>
            </a:r>
          </a:p>
          <a:p>
            <a:pPr lvl="1" algn="just"/>
            <a:r>
              <a:rPr lang="en-US" dirty="0" smtClean="0"/>
              <a:t>In the left pane—called the Slides pane—you can click the thumbnail images of the slides to jump from one slide to another. </a:t>
            </a:r>
            <a:endParaRPr lang="en-US" dirty="0"/>
          </a:p>
        </p:txBody>
      </p:sp>
    </p:spTree>
    <p:extLst>
      <p:ext uri="{BB962C8B-B14F-4D97-AF65-F5344CB8AC3E}">
        <p14:creationId xmlns:p14="http://schemas.microsoft.com/office/powerpoint/2010/main" val="1792238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Outline view</a:t>
            </a:r>
            <a:r>
              <a:rPr lang="en-US" dirty="0" smtClean="0"/>
              <a:t>:</a:t>
            </a:r>
          </a:p>
          <a:p>
            <a:pPr lvl="1" algn="just"/>
            <a:r>
              <a:rPr lang="en-US" dirty="0" smtClean="0"/>
              <a:t> is the same as </a:t>
            </a:r>
            <a:r>
              <a:rPr lang="en-US" dirty="0" smtClean="0">
                <a:solidFill>
                  <a:srgbClr val="00B050"/>
                </a:solidFill>
              </a:rPr>
              <a:t>Normal view except instead of thumbnail images of the slides, a text outline of the presentation appears in the left pane</a:t>
            </a:r>
            <a:r>
              <a:rPr lang="en-US" dirty="0" smtClean="0"/>
              <a:t>. Only text from placeholders appears in the outline; any text from manually created text boxes does not. Text from graphical objects such as </a:t>
            </a:r>
            <a:r>
              <a:rPr lang="en-US" dirty="0" err="1" smtClean="0"/>
              <a:t>SmartArt</a:t>
            </a:r>
            <a:r>
              <a:rPr lang="en-US" dirty="0" smtClean="0"/>
              <a:t> also does not appear in the outline</a:t>
            </a:r>
            <a:endParaRPr lang="en-US" dirty="0"/>
          </a:p>
        </p:txBody>
      </p:sp>
    </p:spTree>
    <p:extLst>
      <p:ext uri="{BB962C8B-B14F-4D97-AF65-F5344CB8AC3E}">
        <p14:creationId xmlns:p14="http://schemas.microsoft.com/office/powerpoint/2010/main" val="3352828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Slide Sorter view </a:t>
            </a:r>
            <a:r>
              <a:rPr lang="en-US" dirty="0" smtClean="0"/>
              <a:t>displays </a:t>
            </a:r>
            <a:r>
              <a:rPr lang="en-US" dirty="0" smtClean="0">
                <a:solidFill>
                  <a:srgbClr val="00B050"/>
                </a:solidFill>
              </a:rPr>
              <a:t>all the slides in a presentation on a single screen</a:t>
            </a:r>
            <a:r>
              <a:rPr lang="en-US" dirty="0" smtClean="0"/>
              <a:t>. In Slide Sorter view, you can reorganize a slide show by dragging slides to different positions. You can also duplicate and delete slides in this view</a:t>
            </a:r>
            <a:endParaRPr lang="en-US" dirty="0"/>
          </a:p>
        </p:txBody>
      </p:sp>
    </p:spTree>
    <p:extLst>
      <p:ext uri="{BB962C8B-B14F-4D97-AF65-F5344CB8AC3E}">
        <p14:creationId xmlns:p14="http://schemas.microsoft.com/office/powerpoint/2010/main" val="3706243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Notes Page view </a:t>
            </a:r>
            <a:r>
              <a:rPr lang="en-US" dirty="0" smtClean="0"/>
              <a:t>shows </a:t>
            </a:r>
            <a:r>
              <a:rPr lang="en-US" dirty="0" smtClean="0">
                <a:solidFill>
                  <a:srgbClr val="00B050"/>
                </a:solidFill>
              </a:rPr>
              <a:t>one slide at a time, along with any notes that are associated with the slide.</a:t>
            </a:r>
            <a:r>
              <a:rPr lang="en-US" dirty="0" smtClean="0"/>
              <a:t> This view lets you create and edit notes. You may find it easier to work with notes in this view than in Normal view. You can also print notes pages for your presentation; they are printed as they appear in Notes Page view.</a:t>
            </a:r>
            <a:endParaRPr lang="en-US" dirty="0"/>
          </a:p>
        </p:txBody>
      </p:sp>
    </p:spTree>
    <p:extLst>
      <p:ext uri="{BB962C8B-B14F-4D97-AF65-F5344CB8AC3E}">
        <p14:creationId xmlns:p14="http://schemas.microsoft.com/office/powerpoint/2010/main" val="983184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PowerPoint</a:t>
            </a:r>
            <a:endParaRPr lang="en-US" dirty="0"/>
          </a:p>
        </p:txBody>
      </p:sp>
      <p:sp>
        <p:nvSpPr>
          <p:cNvPr id="3" name="Content Placeholder 2"/>
          <p:cNvSpPr>
            <a:spLocks noGrp="1"/>
          </p:cNvSpPr>
          <p:nvPr>
            <p:ph idx="1"/>
          </p:nvPr>
        </p:nvSpPr>
        <p:spPr/>
        <p:txBody>
          <a:bodyPr/>
          <a:lstStyle/>
          <a:p>
            <a:pPr algn="just"/>
            <a:r>
              <a:rPr lang="en-US" dirty="0" smtClean="0"/>
              <a:t>Slide Show view lets you preview your presentation on the screen, so you can see it the way your audience will see it.</a:t>
            </a:r>
            <a:endParaRPr lang="en-US" dirty="0"/>
          </a:p>
        </p:txBody>
      </p:sp>
    </p:spTree>
    <p:extLst>
      <p:ext uri="{BB962C8B-B14F-4D97-AF65-F5344CB8AC3E}">
        <p14:creationId xmlns:p14="http://schemas.microsoft.com/office/powerpoint/2010/main" val="1423361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Viewing Multiple Presentations at Once</a:t>
            </a:r>
            <a:endParaRPr lang="en-US" dirty="0"/>
          </a:p>
        </p:txBody>
      </p:sp>
      <p:sp>
        <p:nvSpPr>
          <p:cNvPr id="3" name="Content Placeholder 2"/>
          <p:cNvSpPr>
            <a:spLocks noGrp="1"/>
          </p:cNvSpPr>
          <p:nvPr>
            <p:ph idx="1"/>
          </p:nvPr>
        </p:nvSpPr>
        <p:spPr/>
        <p:txBody>
          <a:bodyPr/>
          <a:lstStyle/>
          <a:p>
            <a:pPr algn="just"/>
            <a:r>
              <a:rPr lang="en-US" dirty="0" smtClean="0"/>
              <a:t>You can have multiple presentations open at the same time in PowerPoint, and you can arrange their windows so that they are all visible at once. This makes it easy to drag-and-drop content between windows, and also to compare different versions of a presentation. </a:t>
            </a:r>
            <a:endParaRPr lang="en-US" dirty="0"/>
          </a:p>
        </p:txBody>
      </p:sp>
    </p:spTree>
    <p:extLst>
      <p:ext uri="{BB962C8B-B14F-4D97-AF65-F5344CB8AC3E}">
        <p14:creationId xmlns:p14="http://schemas.microsoft.com/office/powerpoint/2010/main" val="1626483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Viewing Multiple Presentations at Once</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Click the office button.</a:t>
            </a:r>
          </a:p>
          <a:p>
            <a:pPr marL="514350" indent="-514350">
              <a:buFont typeface="+mj-lt"/>
              <a:buAutoNum type="arabicPeriod"/>
            </a:pPr>
            <a:r>
              <a:rPr lang="en-US" dirty="0" smtClean="0"/>
              <a:t>Click Open. The Open tab of Backstage view appears.</a:t>
            </a:r>
          </a:p>
          <a:p>
            <a:pPr marL="514350" indent="-514350">
              <a:buFont typeface="+mj-lt"/>
              <a:buAutoNum type="arabicPeriod"/>
            </a:pPr>
            <a:r>
              <a:rPr lang="en-US" dirty="0" smtClean="0"/>
              <a:t>Navigate to the location containing the data files you want to open. </a:t>
            </a:r>
          </a:p>
          <a:p>
            <a:pPr marL="514350" indent="-514350">
              <a:buFont typeface="+mj-lt"/>
              <a:buAutoNum type="arabicPeriod"/>
            </a:pPr>
            <a:r>
              <a:rPr lang="en-US" dirty="0" smtClean="0"/>
              <a:t>The presentation appears on your screen.</a:t>
            </a:r>
          </a:p>
          <a:p>
            <a:pPr marL="514350" indent="-514350">
              <a:buFont typeface="+mj-lt"/>
              <a:buAutoNum type="arabicPeriod"/>
            </a:pPr>
            <a:r>
              <a:rPr lang="en-US" dirty="0" smtClean="0"/>
              <a:t>Click the View tab. </a:t>
            </a:r>
          </a:p>
          <a:p>
            <a:pPr marL="514350" indent="-514350">
              <a:buFont typeface="+mj-lt"/>
              <a:buAutoNum type="arabicPeriod"/>
            </a:pPr>
            <a:r>
              <a:rPr lang="en-US" dirty="0" smtClean="0"/>
              <a:t>Click Arrange All in the Window group. The presentations appear side-by-side </a:t>
            </a:r>
            <a:endParaRPr lang="en-US" dirty="0"/>
          </a:p>
        </p:txBody>
      </p:sp>
    </p:spTree>
    <p:extLst>
      <p:ext uri="{BB962C8B-B14F-4D97-AF65-F5344CB8AC3E}">
        <p14:creationId xmlns:p14="http://schemas.microsoft.com/office/powerpoint/2010/main" val="33477730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Viewing in Color or Grayscale</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Grayscale</a:t>
            </a:r>
            <a:r>
              <a:rPr lang="en-US" dirty="0" smtClean="0"/>
              <a:t> </a:t>
            </a:r>
            <a:r>
              <a:rPr lang="en-US" dirty="0" smtClean="0">
                <a:solidFill>
                  <a:srgbClr val="00B050"/>
                </a:solidFill>
              </a:rPr>
              <a:t>is a viewing mode in which there are no colors, only shades of gray. </a:t>
            </a:r>
            <a:r>
              <a:rPr lang="en-US" dirty="0" smtClean="0"/>
              <a:t>When you distribute a presentation using some low-tech methods, such as printing slides on a black-and-white printer, your slides might look different than they do in full-color on your screen. Therefore, it is sometimes useful to look at your slides in Grayscale mode on the screen so you can identify any potential problems that might occur when slides are printed without color</a:t>
            </a:r>
          </a:p>
          <a:p>
            <a:pPr algn="just"/>
            <a:r>
              <a:rPr lang="en-US" dirty="0" smtClean="0"/>
              <a:t>On </a:t>
            </a:r>
            <a:r>
              <a:rPr lang="en-US" dirty="0" smtClean="0">
                <a:solidFill>
                  <a:srgbClr val="0070C0"/>
                </a:solidFill>
              </a:rPr>
              <a:t>the View tab, click Grayscale</a:t>
            </a:r>
            <a:r>
              <a:rPr lang="en-US" dirty="0" smtClean="0"/>
              <a:t>. The presentation slides appear in grayscale mode, and a Grayscale tab appears on the Ribbon</a:t>
            </a:r>
            <a:endParaRPr lang="en-US" dirty="0"/>
          </a:p>
        </p:txBody>
      </p:sp>
    </p:spTree>
    <p:extLst>
      <p:ext uri="{BB962C8B-B14F-4D97-AF65-F5344CB8AC3E}">
        <p14:creationId xmlns:p14="http://schemas.microsoft.com/office/powerpoint/2010/main" val="3760142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err="1" smtClean="0"/>
              <a:t>Thankyou</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46354209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TotalTime>
  <Words>1324</Words>
  <Application>Microsoft Office PowerPoint</Application>
  <PresentationFormat>Widescreen</PresentationFormat>
  <Paragraphs>86</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Century Gothic</vt:lpstr>
      <vt:lpstr>Wingdings 3</vt:lpstr>
      <vt:lpstr>Wisp</vt:lpstr>
      <vt:lpstr>Powerpoint Tools</vt:lpstr>
      <vt:lpstr>Powerpoint</vt:lpstr>
      <vt:lpstr>Basic Tasks in PowerPoint</vt:lpstr>
      <vt:lpstr>Basic Tasks in PowerPoint</vt:lpstr>
      <vt:lpstr>Features of a good presentation</vt:lpstr>
      <vt:lpstr>The Screen Elements</vt:lpstr>
      <vt:lpstr>The Screen Elements</vt:lpstr>
      <vt:lpstr>The Screen Elements</vt:lpstr>
      <vt:lpstr>The Screen Elements</vt:lpstr>
      <vt:lpstr>The Screen Elements</vt:lpstr>
      <vt:lpstr>Placeholders/Content Placeholders</vt:lpstr>
      <vt:lpstr>PowerPoint Presentation</vt:lpstr>
      <vt:lpstr>Placeholders/Content Placeholders</vt:lpstr>
      <vt:lpstr>How does PowerPoint know what placeholders should appear on each slide?</vt:lpstr>
      <vt:lpstr>Views in MS PowerPoint</vt:lpstr>
      <vt:lpstr>Views in MS PowerPoint</vt:lpstr>
      <vt:lpstr>Views in MS PowerPoint</vt:lpstr>
      <vt:lpstr>Views in MS PowerPoint</vt:lpstr>
      <vt:lpstr>Views in MS PowerPoint</vt:lpstr>
      <vt:lpstr>Views in MS PowerPoint</vt:lpstr>
      <vt:lpstr>Viewing Multiple Presentations at Once</vt:lpstr>
      <vt:lpstr>Viewing Multiple Presentations at Once</vt:lpstr>
      <vt:lpstr>Viewing in Color or Grayscale</vt:lpstr>
      <vt:lpstr>Thankyou</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hp</dc:creator>
  <cp:lastModifiedBy>hp</cp:lastModifiedBy>
  <cp:revision>2</cp:revision>
  <dcterms:created xsi:type="dcterms:W3CDTF">2022-07-25T08:23:29Z</dcterms:created>
  <dcterms:modified xsi:type="dcterms:W3CDTF">2022-07-25T08:29:26Z</dcterms:modified>
</cp:coreProperties>
</file>